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8636000" cy="115189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ctr" defTabSz="914400" rtl="0" fontAlgn="auto" latinLnBrk="0" hangingPunct="0">
      <a:lnSpc>
        <a:spcPct val="90000"/>
      </a:lnSpc>
      <a:spcBef>
        <a:spcPts val="40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1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431800" y="154651"/>
            <a:ext cx="7772400" cy="2533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1800" y="2687743"/>
            <a:ext cx="7772400" cy="88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7907054" y="10491787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b="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"/>
          <p:cNvSpPr txBox="1"/>
          <p:nvPr/>
        </p:nvSpPr>
        <p:spPr>
          <a:xfrm>
            <a:off x="576262" y="865187"/>
            <a:ext cx="7681913" cy="64429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2900" indent="-342900" algn="l">
              <a:defRPr sz="1800" b="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TÍTULO</a:t>
            </a:r>
          </a:p>
        </p:txBody>
      </p:sp>
      <p:sp>
        <p:nvSpPr>
          <p:cNvPr id="21" name="Autores y Datos de la Institución"/>
          <p:cNvSpPr txBox="1"/>
          <p:nvPr/>
        </p:nvSpPr>
        <p:spPr>
          <a:xfrm>
            <a:off x="576262" y="1625600"/>
            <a:ext cx="7681913" cy="5024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2900" indent="-342900" algn="l">
              <a:spcBef>
                <a:spcPts val="200"/>
              </a:spcBef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Autores y Datos de la Institución</a:t>
            </a:r>
          </a:p>
        </p:txBody>
      </p:sp>
      <p:sp>
        <p:nvSpPr>
          <p:cNvPr id="22" name="Introducción"/>
          <p:cNvSpPr txBox="1"/>
          <p:nvPr/>
        </p:nvSpPr>
        <p:spPr>
          <a:xfrm>
            <a:off x="576262" y="2256845"/>
            <a:ext cx="7682401" cy="156813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l">
              <a:spcBef>
                <a:spcPts val="200"/>
              </a:spcBef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Introducción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defRPr sz="1200" b="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defRPr sz="1200" b="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defRPr sz="1200" b="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defRPr sz="1200" b="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defRPr sz="1200" b="0"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Caso clínico"/>
          <p:cNvSpPr txBox="1"/>
          <p:nvPr/>
        </p:nvSpPr>
        <p:spPr>
          <a:xfrm>
            <a:off x="576262" y="3941092"/>
            <a:ext cx="7681914" cy="48104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l">
              <a:spcBef>
                <a:spcPts val="200"/>
              </a:spcBef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Caso clínico</a:t>
            </a:r>
          </a:p>
          <a:p>
            <a:pPr marL="342900" indent="-342900" algn="l"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</p:txBody>
      </p:sp>
      <p:sp>
        <p:nvSpPr>
          <p:cNvPr id="24" name="Discusión"/>
          <p:cNvSpPr txBox="1"/>
          <p:nvPr/>
        </p:nvSpPr>
        <p:spPr>
          <a:xfrm>
            <a:off x="576262" y="8863103"/>
            <a:ext cx="7681913" cy="135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l">
              <a:spcBef>
                <a:spcPts val="200"/>
              </a:spcBef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Discusión</a:t>
            </a:r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</p:txBody>
      </p:sp>
      <p:sp>
        <p:nvSpPr>
          <p:cNvPr id="25" name="Conclusiones"/>
          <p:cNvSpPr txBox="1"/>
          <p:nvPr/>
        </p:nvSpPr>
        <p:spPr>
          <a:xfrm>
            <a:off x="576262" y="10328396"/>
            <a:ext cx="7681913" cy="113736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l">
              <a:spcBef>
                <a:spcPts val="200"/>
              </a:spcBef>
              <a:defRPr sz="1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Conclusiones</a:t>
            </a:r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  <a:p>
            <a:pPr marL="342900" indent="-342900" algn="l">
              <a:defRPr sz="1200" b="0"/>
            </a:pPr>
            <a:endParaRPr/>
          </a:p>
        </p:txBody>
      </p:sp>
      <p:pic>
        <p:nvPicPr>
          <p:cNvPr id="2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187325"/>
            <a:ext cx="4184650" cy="576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image.png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962" y="193675"/>
            <a:ext cx="2128838" cy="5746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iseño predeterminado">
  <a:themeElements>
    <a:clrScheme name="Diseño predeterminad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iseño predeterminado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iseño predeterminad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9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9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iseño predeterminado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iseño predeterminad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9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9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Personalizado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Helvetica Neue</vt:lpstr>
      <vt:lpstr>Times New Roman</vt:lpstr>
      <vt:lpstr>Diseño predeterminado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Alicia Labarta</cp:lastModifiedBy>
  <cp:revision>1</cp:revision>
  <dcterms:modified xsi:type="dcterms:W3CDTF">2024-03-12T14:52:53Z</dcterms:modified>
</cp:coreProperties>
</file>